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7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34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4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1761DF-44CA-4C0E-9195-B161DAE769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C298FD-A3E7-4F4B-95E0-36B363FD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6174" y="1906074"/>
            <a:ext cx="825965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259131" y="128789"/>
            <a:ext cx="5640947" cy="539624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4752" y="948072"/>
            <a:ext cx="5741831" cy="521594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751" r="17198" b="-1"/>
          <a:stretch/>
        </p:blipFill>
        <p:spPr>
          <a:xfrm>
            <a:off x="2529209" y="1148834"/>
            <a:ext cx="1243658" cy="1899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751" r="17198" b="-1"/>
          <a:stretch/>
        </p:blipFill>
        <p:spPr>
          <a:xfrm>
            <a:off x="4065415" y="1900233"/>
            <a:ext cx="1243658" cy="1899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751" r="17198" b="-1"/>
          <a:stretch/>
        </p:blipFill>
        <p:spPr>
          <a:xfrm>
            <a:off x="653427" y="2270302"/>
            <a:ext cx="1243658" cy="1899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751" r="17198" b="-1"/>
          <a:stretch/>
        </p:blipFill>
        <p:spPr>
          <a:xfrm>
            <a:off x="3384807" y="3826634"/>
            <a:ext cx="1243658" cy="1899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751" r="17198" b="-1"/>
          <a:stretch/>
        </p:blipFill>
        <p:spPr>
          <a:xfrm>
            <a:off x="1804779" y="3826634"/>
            <a:ext cx="1243658" cy="18996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9156"/>
          <a:stretch/>
        </p:blipFill>
        <p:spPr>
          <a:xfrm>
            <a:off x="7990917" y="296214"/>
            <a:ext cx="1725769" cy="197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9156"/>
          <a:stretch/>
        </p:blipFill>
        <p:spPr>
          <a:xfrm>
            <a:off x="9624387" y="2437727"/>
            <a:ext cx="1725769" cy="1974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9156"/>
          <a:stretch/>
        </p:blipFill>
        <p:spPr>
          <a:xfrm>
            <a:off x="7140911" y="2568999"/>
            <a:ext cx="1725769" cy="19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31819"/>
            <a:ext cx="1694646" cy="169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048813"/>
            <a:ext cx="1694646" cy="169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3" y="246845"/>
            <a:ext cx="1694646" cy="169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02" y="2068667"/>
            <a:ext cx="1694646" cy="1694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02" y="231819"/>
            <a:ext cx="1694646" cy="1694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568" r="10437" b="5352"/>
          <a:stretch/>
        </p:blipFill>
        <p:spPr>
          <a:xfrm>
            <a:off x="9783324" y="4529070"/>
            <a:ext cx="1896740" cy="2144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568" r="10437" b="5352"/>
          <a:stretch/>
        </p:blipFill>
        <p:spPr>
          <a:xfrm>
            <a:off x="7411792" y="4529070"/>
            <a:ext cx="1896740" cy="2144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568" r="10437" b="5352"/>
          <a:stretch/>
        </p:blipFill>
        <p:spPr>
          <a:xfrm>
            <a:off x="9783324" y="2079398"/>
            <a:ext cx="1896740" cy="214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568" r="10437" b="5352"/>
          <a:stretch/>
        </p:blipFill>
        <p:spPr>
          <a:xfrm>
            <a:off x="7411792" y="2079398"/>
            <a:ext cx="1896740" cy="21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3944" r="8788" b="10798"/>
          <a:stretch/>
        </p:blipFill>
        <p:spPr>
          <a:xfrm>
            <a:off x="7716897" y="2019835"/>
            <a:ext cx="1877562" cy="155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3944" r="8788" b="10798"/>
          <a:stretch/>
        </p:blipFill>
        <p:spPr>
          <a:xfrm>
            <a:off x="9808034" y="2019836"/>
            <a:ext cx="1877562" cy="1558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3944" r="8788" b="10798"/>
          <a:stretch/>
        </p:blipFill>
        <p:spPr>
          <a:xfrm>
            <a:off x="5680193" y="36490"/>
            <a:ext cx="1877562" cy="1558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3944" r="8788" b="10798"/>
          <a:stretch/>
        </p:blipFill>
        <p:spPr>
          <a:xfrm>
            <a:off x="7716897" y="66540"/>
            <a:ext cx="1877562" cy="1558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3944" r="8788" b="10798"/>
          <a:stretch/>
        </p:blipFill>
        <p:spPr>
          <a:xfrm>
            <a:off x="9808034" y="66539"/>
            <a:ext cx="1877562" cy="1558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3347" r="24335" b="10564"/>
          <a:stretch/>
        </p:blipFill>
        <p:spPr>
          <a:xfrm>
            <a:off x="2550017" y="4479802"/>
            <a:ext cx="2137893" cy="2378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3347" r="24335" b="10564"/>
          <a:stretch/>
        </p:blipFill>
        <p:spPr>
          <a:xfrm>
            <a:off x="256968" y="4479802"/>
            <a:ext cx="2137893" cy="2378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3347" r="24335" b="10564"/>
          <a:stretch/>
        </p:blipFill>
        <p:spPr>
          <a:xfrm>
            <a:off x="2550017" y="2017687"/>
            <a:ext cx="2137893" cy="2378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3347" r="24335" b="10564"/>
          <a:stretch/>
        </p:blipFill>
        <p:spPr>
          <a:xfrm>
            <a:off x="305336" y="2017687"/>
            <a:ext cx="2137893" cy="23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83058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" panose="020B7200000000000000" pitchFamily="34" charset="0"/>
              </a:rPr>
              <a:t>Ch©n thµnh c¶m ¬n!</a:t>
            </a:r>
          </a:p>
        </p:txBody>
      </p:sp>
      <p:pic>
        <p:nvPicPr>
          <p:cNvPr id="14340" name="Picture 4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029201"/>
            <a:ext cx="31337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N4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09600"/>
            <a:ext cx="16002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42898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8242" y="269313"/>
            <a:ext cx="9195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PHÒNG GIÁO DỤC HUYỆN GIA LÂM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 MẦM NON ĐÌNH XUYÊN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714" y="1983347"/>
            <a:ext cx="8126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2544" y="338960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6754" y="6283748"/>
            <a:ext cx="2549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Năm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201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9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6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4" cy="7018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5629" y="2493830"/>
            <a:ext cx="593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48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4401" r="25024" b="13345"/>
          <a:stretch/>
        </p:blipFill>
        <p:spPr>
          <a:xfrm>
            <a:off x="699755" y="618186"/>
            <a:ext cx="2987893" cy="295167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4401" r="25024" b="13345"/>
          <a:stretch/>
        </p:blipFill>
        <p:spPr>
          <a:xfrm>
            <a:off x="3827175" y="618185"/>
            <a:ext cx="2987893" cy="2951673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947064" y="618184"/>
            <a:ext cx="2209800" cy="29516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72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7952450" y="4544011"/>
            <a:ext cx="30480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7952450" y="4544011"/>
            <a:ext cx="329821" cy="697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964960" y="4552256"/>
            <a:ext cx="30480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7952450" y="4532083"/>
            <a:ext cx="30480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7952450" y="4532083"/>
            <a:ext cx="304800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579548"/>
            <a:ext cx="2633586" cy="276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7" y="579548"/>
            <a:ext cx="2633586" cy="276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44" y="485103"/>
            <a:ext cx="2633586" cy="2768959"/>
          </a:xfrm>
          <a:prstGeom prst="rect">
            <a:avLst/>
          </a:prstGeom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9550" y="4770165"/>
            <a:ext cx="22098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596890" y="4770165"/>
            <a:ext cx="22098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705600" y="4770165"/>
            <a:ext cx="220980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846250" y="4770165"/>
            <a:ext cx="1676400" cy="1371600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 smtClean="0">
                <a:latin typeface="Arial" panose="020B0604020202020204" pitchFamily="34" charset="0"/>
              </a:rPr>
              <a:t>5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3863590" y="4770165"/>
            <a:ext cx="1676400" cy="1371600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6830589" y="4770165"/>
            <a:ext cx="1959822" cy="1365093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96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5001 -0.2442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40" r="47200"/>
          <a:stretch/>
        </p:blipFill>
        <p:spPr>
          <a:xfrm>
            <a:off x="489398" y="455924"/>
            <a:ext cx="2382591" cy="263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40" r="47200"/>
          <a:stretch/>
        </p:blipFill>
        <p:spPr>
          <a:xfrm>
            <a:off x="3011511" y="455924"/>
            <a:ext cx="2382591" cy="2632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40" r="47200"/>
          <a:stretch/>
        </p:blipFill>
        <p:spPr>
          <a:xfrm>
            <a:off x="5533624" y="455923"/>
            <a:ext cx="2382591" cy="2632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40" r="47200"/>
          <a:stretch/>
        </p:blipFill>
        <p:spPr>
          <a:xfrm>
            <a:off x="8055737" y="455922"/>
            <a:ext cx="2382591" cy="2632255"/>
          </a:xfrm>
          <a:prstGeom prst="rect">
            <a:avLst/>
          </a:prstGeom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89398" y="4353059"/>
            <a:ext cx="1906072" cy="19947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533624" y="4353059"/>
            <a:ext cx="1906072" cy="19947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991343" y="4359545"/>
            <a:ext cx="1906072" cy="19947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075905" y="4353059"/>
            <a:ext cx="1906072" cy="19947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3305577" y="4520531"/>
            <a:ext cx="1676400" cy="1371600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 smtClean="0">
                <a:latin typeface="Arial" panose="020B0604020202020204" pitchFamily="34" charset="0"/>
              </a:rPr>
              <a:t>3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8106179" y="4520531"/>
            <a:ext cx="1676400" cy="1371600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719070" y="4520531"/>
            <a:ext cx="1676400" cy="1371600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 smtClean="0">
                <a:latin typeface="Arial" panose="020B0604020202020204" pitchFamily="34" charset="0"/>
              </a:rPr>
              <a:t>5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607011" y="4527038"/>
            <a:ext cx="1959822" cy="1365093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8000" dirty="0" smtClean="0">
                <a:latin typeface="Arial" panose="020B0604020202020204" pitchFamily="34" charset="0"/>
              </a:rPr>
              <a:t>4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5 -0.244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94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8196" y="665030"/>
            <a:ext cx="69803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4797" r="3035" b="14894"/>
          <a:stretch/>
        </p:blipFill>
        <p:spPr>
          <a:xfrm>
            <a:off x="2" y="1065557"/>
            <a:ext cx="1842270" cy="1788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4797" r="3035" b="14894"/>
          <a:stretch/>
        </p:blipFill>
        <p:spPr>
          <a:xfrm>
            <a:off x="1880908" y="1008971"/>
            <a:ext cx="1881233" cy="18265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4797" r="3035" b="14894"/>
          <a:stretch/>
        </p:blipFill>
        <p:spPr>
          <a:xfrm>
            <a:off x="3814249" y="990215"/>
            <a:ext cx="1971061" cy="1913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4797" r="3035" b="14894"/>
          <a:stretch/>
        </p:blipFill>
        <p:spPr>
          <a:xfrm>
            <a:off x="5832030" y="1015067"/>
            <a:ext cx="1919868" cy="1864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680" r="4451"/>
          <a:stretch/>
        </p:blipFill>
        <p:spPr>
          <a:xfrm>
            <a:off x="3" y="4383386"/>
            <a:ext cx="1842269" cy="24746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680" r="4451"/>
          <a:stretch/>
        </p:blipFill>
        <p:spPr>
          <a:xfrm>
            <a:off x="1939323" y="4383386"/>
            <a:ext cx="1842269" cy="24746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680" r="4451"/>
          <a:stretch/>
        </p:blipFill>
        <p:spPr>
          <a:xfrm>
            <a:off x="3878644" y="4383386"/>
            <a:ext cx="1842269" cy="2474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680" r="4451"/>
          <a:stretch/>
        </p:blipFill>
        <p:spPr>
          <a:xfrm>
            <a:off x="5817965" y="4383386"/>
            <a:ext cx="1842269" cy="24746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680" r="4451"/>
          <a:stretch/>
        </p:blipFill>
        <p:spPr>
          <a:xfrm>
            <a:off x="7813765" y="4383386"/>
            <a:ext cx="1842269" cy="2474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6680" r="3384" b="16486"/>
          <a:stretch/>
        </p:blipFill>
        <p:spPr>
          <a:xfrm>
            <a:off x="7766597" y="1037263"/>
            <a:ext cx="2015274" cy="1841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86683" y="527032"/>
            <a:ext cx="2305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/>
              </a:rPr>
              <a:t>5</a:t>
            </a:r>
            <a:endParaRPr lang="en-US" sz="18000" dirty="0"/>
          </a:p>
        </p:txBody>
      </p:sp>
      <p:sp>
        <p:nvSpPr>
          <p:cNvPr id="31" name="Rectangle 30"/>
          <p:cNvSpPr/>
          <p:nvPr/>
        </p:nvSpPr>
        <p:spPr>
          <a:xfrm>
            <a:off x="9809565" y="3995678"/>
            <a:ext cx="2305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/>
              </a:rPr>
              <a:t>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9137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5938" y="1210614"/>
            <a:ext cx="247693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/>
              </a:rPr>
              <a:t>5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760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209</TotalTime>
  <Words>86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.VnCooper</vt:lpstr>
      <vt:lpstr>Arial</vt:lpstr>
      <vt:lpstr>Arial Black</vt:lpstr>
      <vt:lpstr>Batang</vt:lpstr>
      <vt:lpstr>Times New Roman</vt:lpstr>
      <vt:lpstr>Tw Cen MT</vt:lpstr>
      <vt:lpstr>VNI-Avo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Mammon</cp:lastModifiedBy>
  <cp:revision>25</cp:revision>
  <dcterms:created xsi:type="dcterms:W3CDTF">2020-04-29T13:57:57Z</dcterms:created>
  <dcterms:modified xsi:type="dcterms:W3CDTF">2020-06-04T09:02:56Z</dcterms:modified>
</cp:coreProperties>
</file>